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66" r:id="rId13"/>
    <p:sldId id="269" r:id="rId14"/>
    <p:sldId id="26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</a:t>
            </a:r>
            <a:r>
              <a:rPr lang="ru-RU" sz="1800" b="1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2024 году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err="1" smtClean="0">
                <a:solidFill>
                  <a:srgbClr val="4040B2"/>
                </a:solidFill>
                <a:latin typeface="Calibri"/>
                <a:ea typeface="DejaVu Sans"/>
              </a:rPr>
              <a:t>Солиной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Татьяны Михайловны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4 декабря</a:t>
            </a: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2024 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ПБ-9: 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об указанном объекте, содержащиеся в государственном реестре опасных производственных объектов, по истечении двух лет с даты внесения в реестр заключений экспертизы промышленной безопасности заключения, содержащего вывод о соответствии документации на техническое перевооружение, связанной с модернизацией или заменой технических устройств 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объекте)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10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06271927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Потребители 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E8606F08-0376-4DCA-B776-5D5984D41B11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11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432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выявление Минэнерго России в ходе осуществления мониторинга готовности субъектов электроэнергетики к работе в отопительный сезон  в отношении субъекта электроэнергетики в течение трех отчетных месяцев подряд следующих показателей в совокупности: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значение рассчитанного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                                от 27 декабря 2017 г. N 1233 индекса готовности одного и более объектов субъекта электроэнергетики, указанных в пункте  1.4 Методики, соответствует значению менее "0,95";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одним и более объектами со значением индекса готовности менее "0,95" установленной величины одного и более предусмотренных Методикой специализированных индикаторов в группах условий готовности объектов, оценка выполнения которых в соответствии с пунктом 2.6 Методики составила менее "1".</a:t>
            </a: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12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3449171578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</a:t>
                      </a: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276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197 578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  <a:r>
                        <a:rPr lang="ru-RU" sz="2400" b="1" strike="noStrike" spc="-1" baseline="0" dirty="0" smtClean="0">
                          <a:solidFill>
                            <a:srgbClr val="FF0000"/>
                          </a:solidFill>
                          <a:latin typeface="Arial"/>
                        </a:rPr>
                        <a:t> 732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281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4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18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r>
                <a:rPr dirty="0"/>
                <a:t/>
              </a:r>
              <a:br>
                <a:rPr dirty="0"/>
              </a:br>
              <a:r>
                <a:rPr lang="ru-RU" sz="18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lang="ru-RU" sz="1800" b="0" strike="noStrike" spc="-1" dirty="0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lang="ru-RU" sz="18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lang="ru-RU" sz="1800" b="0" strike="noStrike" spc="-1" dirty="0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lang="ru-RU" sz="2000" b="0" strike="noStrike" spc="-1" dirty="0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</a:t>
              </a:r>
              <a:r>
                <a:rPr lang="ru-RU" sz="2000" b="0" strike="noStrike" spc="-1" dirty="0" smtClean="0">
                  <a:solidFill>
                    <a:srgbClr val="000000"/>
                  </a:solidFill>
                  <a:latin typeface="Arial"/>
                  <a:ea typeface="DejaVu Sans"/>
                </a:rPr>
                <a:t>октября 2024 </a:t>
              </a: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г. 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lang="ru-RU" sz="2000" b="0" strike="noStrike" spc="-1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5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68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</a:t>
            </a:r>
            <a:r>
              <a:rPr lang="ru-RU" sz="1800" b="0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2023 </a:t>
            </a: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г.;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49845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привлечение к административной ответственности в </a:t>
            </a:r>
            <a:r>
              <a:rPr lang="ru-RU" spc="-1" dirty="0" smtClean="0"/>
              <a:t>2021-2023 </a:t>
            </a:r>
            <a:r>
              <a:rPr lang="ru-RU" spc="-1" dirty="0"/>
              <a:t>гг.                 по ч. 1 ст. 19.5 Кодекса Российской Федерации об административных правонарушениях;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аварий (технологических нарушений) в сетях 110кВ и выше, а также несчастных случаев;</a:t>
            </a:r>
          </a:p>
          <a:p>
            <a:pPr marL="285840" indent="-285840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информации, поступившей об отключениях энергообъектов;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результатов прохождения проверки знаний;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Минэнерго России от 23 ноября 2021 г. № 397.</a:t>
            </a: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в акте технического расследования причин аварии сведений о причинах аварии, связанных                     с 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в реестре лицензий сведений о лицензии на эксплуатацию взрывопожароопасных           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021C7ADE-B29C-40C0-B41B-991CAB77BF28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8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9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65350</TotalTime>
  <Words>1300</Words>
  <Application>Microsoft Office PowerPoint</Application>
  <PresentationFormat>Экран (4:3)</PresentationFormat>
  <Paragraphs>128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DejaVu Sans</vt:lpstr>
      <vt:lpstr>Open Sans</vt:lpstr>
      <vt:lpstr>Symbol</vt:lpstr>
      <vt:lpstr>Tahoma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user</cp:lastModifiedBy>
  <cp:revision>2718</cp:revision>
  <cp:lastPrinted>2022-05-30T10:51:55Z</cp:lastPrinted>
  <dcterms:created xsi:type="dcterms:W3CDTF">2000-02-02T11:29:10Z</dcterms:created>
  <dcterms:modified xsi:type="dcterms:W3CDTF">2024-12-09T12:16:58Z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